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xmlns="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xmlns="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552</Words>
  <Application>Microsoft Office PowerPoint</Application>
  <PresentationFormat>Произвольный</PresentationFormat>
  <Paragraphs>71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Заверюха Виктор Константинович</cp:lastModifiedBy>
  <cp:revision>9</cp:revision>
  <dcterms:created xsi:type="dcterms:W3CDTF">2023-03-19T13:33:29Z</dcterms:created>
  <dcterms:modified xsi:type="dcterms:W3CDTF">2023-03-28T21:05:37Z</dcterms:modified>
</cp:coreProperties>
</file>