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3B27EF-2410-47E0-AAAC-438F241AEC77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813005-24A8-41B3-9389-3BC8EC9DF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8458200" cy="1470025"/>
          </a:xfrm>
        </p:spPr>
        <p:txBody>
          <a:bodyPr/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4953000" cy="1752600"/>
          </a:xfrm>
        </p:spPr>
        <p:txBody>
          <a:bodyPr/>
          <a:lstStyle/>
          <a:p>
            <a:r>
              <a:rPr lang="ru-RU" dirty="0" smtClean="0"/>
              <a:t>Основные понятия и способы поддержания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ru-RU" dirty="0" smtClean="0"/>
              <a:t>Физические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Их надо выполнять ежедневно, желательно несколько раз в день. Можно тратить на это ежедневно не более 30-40 минут. Хотя неплохо уделить своему физическому самоусовершенствованию, укреплению здоровья и повышению работоспособности час – полтора в день.</a:t>
            </a:r>
            <a:endParaRPr lang="ru-RU" dirty="0"/>
          </a:p>
        </p:txBody>
      </p:sp>
      <p:pic>
        <p:nvPicPr>
          <p:cNvPr id="4" name="Picture 6" descr="J03433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419872" y="4509120"/>
            <a:ext cx="2808263" cy="21379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r>
              <a:rPr lang="ru-RU" dirty="0" smtClean="0"/>
              <a:t>Каким должно быть 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5616624" cy="4325112"/>
          </a:xfrm>
        </p:spPr>
        <p:txBody>
          <a:bodyPr/>
          <a:lstStyle/>
          <a:p>
            <a:r>
              <a:rPr lang="ru-RU" dirty="0" smtClean="0"/>
              <a:t>Непременное слагаемое здоровья – рациональное питание. Оно обеспечивает человека энергией и веществами, из которых строится организм, и которые регулируют обменные процессы.</a:t>
            </a:r>
            <a:endParaRPr lang="ru-RU" dirty="0"/>
          </a:p>
        </p:txBody>
      </p:sp>
      <p:pic>
        <p:nvPicPr>
          <p:cNvPr id="4098" name="Picture 2" descr="C:\Documents and Settings\Emilia\Мои документы\Julia Vine\физ-ра\1285736734_e4d2c0960a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276872"/>
            <a:ext cx="27432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7632848" cy="43251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Рекомендуется принимать пищу не менее четырех раз в день. Для ее переваривания требуется часа три, вот и нужно есть примерно через 3,5-4 часа. Если питаться всегда в одно и то же время, весь организм своевременно подготавливается к приему пищи: выделяются желудочный и кишечный пищеварительные соки. В  результате пища хорошо усваивается.</a:t>
            </a:r>
            <a:endParaRPr lang="ru-RU" dirty="0"/>
          </a:p>
        </p:txBody>
      </p:sp>
      <p:pic>
        <p:nvPicPr>
          <p:cNvPr id="5122" name="Picture 2" descr="C:\Documents and Settings\Emilia\Мои документы\Мои рисунки\0000009780-25475-6155725-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653136"/>
            <a:ext cx="2023864" cy="2023864"/>
          </a:xfrm>
          <a:prstGeom prst="rect">
            <a:avLst/>
          </a:prstGeom>
          <a:noFill/>
        </p:spPr>
      </p:pic>
      <p:pic>
        <p:nvPicPr>
          <p:cNvPr id="5" name="Picture 5" descr="J03448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452320" y="620688"/>
            <a:ext cx="1523327" cy="14468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Белки, жиры, углеводы, витамины, минеральные соли, вода очень нужны организму. Белки, содержащиеся в животных продуктах – мясе, рыбе – называются животными. В них особенно нуждается растущий организм. Из животных белков «строятся» мышцы, кожа, мозг, внутренние органы. Растительные белки содержатся в горохе, фасоли, в хлебе. </a:t>
            </a:r>
          </a:p>
          <a:p>
            <a:r>
              <a:rPr lang="ru-RU" dirty="0" smtClean="0"/>
              <a:t>Организму нужно восполнять затраты энергии. А этому помогают углеводы и жиры. Углеводы содержатся в крупе и хлебе, картофеле и других овощах, сахаре.</a:t>
            </a:r>
            <a:endParaRPr lang="ru-RU" dirty="0"/>
          </a:p>
        </p:txBody>
      </p:sp>
      <p:pic>
        <p:nvPicPr>
          <p:cNvPr id="4" name="Picture 10" descr="J03448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07704" y="4725144"/>
            <a:ext cx="2836862" cy="1960562"/>
          </a:xfrm>
          <a:prstGeom prst="rect">
            <a:avLst/>
          </a:prstGeom>
        </p:spPr>
      </p:pic>
      <p:pic>
        <p:nvPicPr>
          <p:cNvPr id="5" name="Picture 1" descr="C:\Documents and Settings\Администратор\Мои документы\Мои рисунки\-IMAGES-\NICE\FOOD\PG1FO0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96136" y="4437112"/>
            <a:ext cx="2228801" cy="2242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2242592" cy="1066800"/>
          </a:xfrm>
        </p:spPr>
        <p:txBody>
          <a:bodyPr/>
          <a:lstStyle/>
          <a:p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4896544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Больше всего в организме человека воды. В головном мозгу содержится 80% воды, в мышцах 76%, в костях 25%. Мы пьем воду, когда хотим пить, она же поступает в организм с соками, супом, компотом, молоком, а также с другими пищевыми продуктами. Без пищи человек может прожить недели, без воды – считанные дни. Минеральные соли содержатся в самых обычных пищевых продуктах: В капусте, яблоках, молоке, рыбе.</a:t>
            </a:r>
            <a:endParaRPr lang="ru-RU" dirty="0"/>
          </a:p>
        </p:txBody>
      </p:sp>
      <p:pic>
        <p:nvPicPr>
          <p:cNvPr id="4" name="Picture 1" descr="C:\Documents and Settings\Администратор\Мои документы\Мои рисунки\-IMAGES-\NICE\FOOD\PG1FO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020272" y="3933056"/>
            <a:ext cx="1800200" cy="2614072"/>
          </a:xfrm>
          <a:prstGeom prst="rect">
            <a:avLst/>
          </a:prstGeom>
          <a:noFill/>
        </p:spPr>
      </p:pic>
      <p:pic>
        <p:nvPicPr>
          <p:cNvPr id="6146" name="Picture 2" descr="C:\Documents and Settings\Emilia\Мои документы\Julia Vine\физ-ра\0_cbc9_1e3d724f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80728"/>
            <a:ext cx="2088232" cy="2664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Закаливание организма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5328592" cy="4968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Закаливание – мощное оздоровительное средство. С его помощью можно избежать многих болезней и на долгие годы сохранить трудоспособность, умение радоваться жизни. Велика роль закаливания в профилактике простудных заболеваний. Закаливание оказывает общеукрепляющее действие на организм: повышает тонус центральной нервной системы, улучшает кровообращение, нормализует обмен веществ. </a:t>
            </a:r>
          </a:p>
          <a:p>
            <a:r>
              <a:rPr lang="ru-RU" dirty="0" smtClean="0"/>
              <a:t>Наиболее распространенной формой закаливания является использование свежего прохладного воздуха и обливание холодной водой.</a:t>
            </a:r>
            <a:endParaRPr lang="ru-RU" dirty="0"/>
          </a:p>
        </p:txBody>
      </p:sp>
      <p:pic>
        <p:nvPicPr>
          <p:cNvPr id="7170" name="Picture 2" descr="C:\Documents and Settings\Emilia\Мои документы\Julia Vine\физ-ра\1253780206_121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060848"/>
            <a:ext cx="2857500" cy="420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8229600" cy="1066800"/>
          </a:xfrm>
        </p:spPr>
        <p:txBody>
          <a:bodyPr/>
          <a:lstStyle/>
          <a:p>
            <a:r>
              <a:rPr lang="ru-RU" dirty="0" smtClean="0"/>
              <a:t>Вредные привычки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6408712" cy="489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Немалую роль в сохранении здоровья играет борьба с вредными привычками: курением и алкоголем</a:t>
            </a:r>
          </a:p>
          <a:p>
            <a:r>
              <a:rPr lang="ru-RU" dirty="0" smtClean="0"/>
              <a:t>Вредная привычка это автоматически повторяющееся многое число раз действие, причем действие это вредоносное с точки зрения общественного блага, окружающих или здоровья самого человека, который подпал под кабалу вредной привычки.</a:t>
            </a:r>
            <a:endParaRPr lang="ru-RU" dirty="0"/>
          </a:p>
        </p:txBody>
      </p:sp>
      <p:pic>
        <p:nvPicPr>
          <p:cNvPr id="4" name="Picture 13" descr="J03496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981476">
            <a:off x="6586501" y="2910504"/>
            <a:ext cx="1835150" cy="280828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066800"/>
          </a:xfrm>
        </p:spPr>
        <p:txBody>
          <a:bodyPr/>
          <a:lstStyle/>
          <a:p>
            <a:r>
              <a:rPr lang="ru-RU" dirty="0" smtClean="0"/>
              <a:t>Курение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5472608" cy="54452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Всем нам известно пагубное влияние курения на организм. Проблемы со здоровьем начинаются не сразу, а когда они обнаруживаются (рак легких и некоторые другие), тогда бывает уже слишком поздно. При эмоциональных стрессах увеличивается число выкуриваемых сигарет, но они нечасто заставляют начать курить некурящего человека. В отношении потребления табака, как и алкоголя, важное значение имеют социальные факторы.</a:t>
            </a:r>
            <a:endParaRPr lang="ru-RU" dirty="0"/>
          </a:p>
        </p:txBody>
      </p:sp>
      <p:pic>
        <p:nvPicPr>
          <p:cNvPr id="4" name="Picture 6" descr="J03449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12160" y="3717032"/>
            <a:ext cx="2087908" cy="2880543"/>
          </a:xfrm>
          <a:prstGeom prst="rect">
            <a:avLst/>
          </a:prstGeom>
        </p:spPr>
      </p:pic>
      <p:pic>
        <p:nvPicPr>
          <p:cNvPr id="5" name="Picture 1025" descr="C:\Documents and Settings\Администратор\Рабочий стол\ира\ресурсы\sig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84168" y="1124744"/>
            <a:ext cx="2160240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066800"/>
          </a:xfrm>
        </p:spPr>
        <p:txBody>
          <a:bodyPr/>
          <a:lstStyle/>
          <a:p>
            <a:r>
              <a:rPr lang="ru-RU" dirty="0" smtClean="0"/>
              <a:t>Алкоголь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7992888" cy="43204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Любая доза алкоголя, даже не вызывающая опьянения причиняет вред человеческому организму. Как только алкоголь попадает в кровь, он с высокой скоростью распространяется во всей водной среде организма, во всех органах и системах. При этом некоторые органы и системы могут «удерживать» молекулы алкоголя дольше, чем кровь — например, мозг, половая система. Чем дольше он там находится, тем сильнее пагубные разрушительные последствия.</a:t>
            </a:r>
            <a:endParaRPr lang="ru-RU" dirty="0"/>
          </a:p>
        </p:txBody>
      </p:sp>
      <p:pic>
        <p:nvPicPr>
          <p:cNvPr id="5" name="Picture 5" descr="J03434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68144" y="4725144"/>
            <a:ext cx="2808288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Борьба с вредными привычками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136904" cy="36004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нежелательными привычками бороться трудно. Прежде всего их не следует подавлять. Для избавления от них нужно изменить себя так, чтобы хотеть полезного, а не вредного или опасного. Грубое подавление негативных привычек лишь увеличивает их хватку. Чтобы больше ослабить силу привычки, нужно меньше совершать усилий над собой. Каждый сам программирует определенные реакции в подсознании и центральной нервной системе. Поэтому с вредной привычкой нужно бороться постепенно, настраивая себя на бросание и делая маленькие шаги к намеченной цели.</a:t>
            </a:r>
            <a:endParaRPr lang="ru-RU" dirty="0"/>
          </a:p>
        </p:txBody>
      </p:sp>
      <p:pic>
        <p:nvPicPr>
          <p:cNvPr id="8194" name="Picture 2" descr="C:\Documents and Settings\Emilia\Мои документы\Julia Vine\физ-ра\samoobladanie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743335"/>
            <a:ext cx="2880320" cy="2114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Здоровый образ жизни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325112"/>
          </a:xfrm>
        </p:spPr>
        <p:txBody>
          <a:bodyPr/>
          <a:lstStyle/>
          <a:p>
            <a:r>
              <a:rPr lang="ru-RU" dirty="0" smtClean="0"/>
              <a:t>комплекс оздоровительных мероприятий, обеспечивающих гармоничное развитие и </a:t>
            </a:r>
          </a:p>
          <a:p>
            <a:r>
              <a:rPr lang="ru-RU" dirty="0" smtClean="0"/>
              <a:t>укрепление здоровья, </a:t>
            </a:r>
          </a:p>
          <a:p>
            <a:r>
              <a:rPr lang="ru-RU" dirty="0" smtClean="0"/>
              <a:t>повышение работоспособности </a:t>
            </a:r>
          </a:p>
          <a:p>
            <a:r>
              <a:rPr lang="ru-RU" dirty="0" smtClean="0"/>
              <a:t>людей, продление их</a:t>
            </a:r>
          </a:p>
          <a:p>
            <a:r>
              <a:rPr lang="ru-RU" dirty="0" smtClean="0"/>
              <a:t> творческого долголетия.</a:t>
            </a:r>
            <a:endParaRPr lang="ru-RU" dirty="0"/>
          </a:p>
        </p:txBody>
      </p:sp>
      <p:pic>
        <p:nvPicPr>
          <p:cNvPr id="4" name="Picture 1" descr="C:\Documents and Settings\Администратор\Рабочий стол\ИНФОРМАТИКА\документы\город конкурс\самостоятельные\физкультура , СОЧ\ФизкультураЖиряева Рахиля Рашитовна\Информационные ресурсы\Аэробика\02060014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2924944"/>
            <a:ext cx="2348018" cy="3322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0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Поддержание </a:t>
            </a:r>
            <a:br>
              <a:rPr lang="ru-RU" dirty="0" smtClean="0"/>
            </a:br>
            <a:r>
              <a:rPr lang="ru-RU" dirty="0" smtClean="0"/>
              <a:t>здорового </a:t>
            </a:r>
            <a:br>
              <a:rPr lang="ru-RU" dirty="0" smtClean="0"/>
            </a:br>
            <a:r>
              <a:rPr lang="ru-RU" dirty="0" smtClean="0"/>
              <a:t>образа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8748464" cy="37444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Часто, очень часто в конце рабочего дня мы бываем как выжитый лимон. Мы жалуемся на упадок сил, головную боль, ломоту в тканях и суставах, и вообще раздражительны и подавлены. И вроде бы нет причин нашим недомоганиям все недомогания сами же и создали. Мы нарушаем законы психологии здорового образа жизни.</a:t>
            </a:r>
          </a:p>
          <a:p>
            <a:r>
              <a:rPr lang="ru-RU" dirty="0" smtClean="0"/>
              <a:t>Для развития и поддержания положительных черт характера, способствующих формированию психологии здоровья, важно овладеть </a:t>
            </a:r>
            <a:r>
              <a:rPr lang="ru-RU" b="1" dirty="0" smtClean="0"/>
              <a:t>психотехническими упражнениями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C:\Documents and Settings\Emilia\Мои документы\Julia Vine\физ-ра\54958413_ustal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764704"/>
            <a:ext cx="2736304" cy="1933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66800"/>
          </a:xfrm>
        </p:spPr>
        <p:txBody>
          <a:bodyPr/>
          <a:lstStyle/>
          <a:p>
            <a:r>
              <a:rPr lang="ru-RU" dirty="0" smtClean="0"/>
              <a:t>«Добрая улыбка»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8424936" cy="43251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Каждый день начинайте с настроя на положительные эмоции. Улыбнитесь себе «внутренней улыбкой», пожелайте доброго утра «себе любимому», своим близким. При всей занятости старайтесь в течение дня встречать окружающих той же доброй, искренней, приветливой улыбкой, ведь от вас исходят только положительные эмоции, не позволяйте себе «заражаться» негативными эмоциями окружающих. Самочувствие резко улучшится.</a:t>
            </a:r>
            <a:endParaRPr lang="ru-RU" dirty="0"/>
          </a:p>
        </p:txBody>
      </p:sp>
      <p:pic>
        <p:nvPicPr>
          <p:cNvPr id="4" name="Picture 7" descr="J03431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56176" y="548680"/>
            <a:ext cx="2383745" cy="206985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0880" cy="367240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Вести здоровый образ жизни достаточно легко. Главное – захотеть этого и каждый день выполнять несложные правила. Таким образом, можно улучшить свою жизнь и быть всегда в тонусе. 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42" name="Picture 2" descr="C:\Documents and Settings\Emilia\Мои документы\Julia Vine\физ-ра\54445789_Life_beautiful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77072"/>
            <a:ext cx="3456111" cy="2594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элементы здорового образа жизни–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/>
          <a:p>
            <a:r>
              <a:rPr lang="ru-RU" dirty="0" smtClean="0"/>
              <a:t>плодотворная трудовая деятельность,</a:t>
            </a:r>
          </a:p>
          <a:p>
            <a:r>
              <a:rPr lang="ru-RU" dirty="0" smtClean="0"/>
              <a:t> оптимальный двигательный режим,</a:t>
            </a:r>
          </a:p>
          <a:p>
            <a:r>
              <a:rPr lang="ru-RU" dirty="0" smtClean="0"/>
              <a:t> личная гигиена, </a:t>
            </a:r>
          </a:p>
          <a:p>
            <a:r>
              <a:rPr lang="ru-RU" dirty="0" smtClean="0"/>
              <a:t>рациональное питание,</a:t>
            </a:r>
          </a:p>
          <a:p>
            <a:r>
              <a:rPr lang="ru-RU" dirty="0" smtClean="0"/>
              <a:t> закаливание, </a:t>
            </a:r>
          </a:p>
          <a:p>
            <a:r>
              <a:rPr lang="ru-RU" dirty="0" smtClean="0"/>
              <a:t>отказ от вредных привычек.</a:t>
            </a:r>
            <a:endParaRPr lang="ru-RU" dirty="0"/>
          </a:p>
        </p:txBody>
      </p:sp>
      <p:pic>
        <p:nvPicPr>
          <p:cNvPr id="4" name="Picture 6" descr="J03449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4412" y="2752725"/>
            <a:ext cx="3049588" cy="4105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5112"/>
          </a:xfrm>
        </p:spPr>
        <p:txBody>
          <a:bodyPr/>
          <a:lstStyle/>
          <a:p>
            <a:r>
              <a:rPr lang="ru-RU" dirty="0" smtClean="0"/>
              <a:t>рациональный суточный режим,</a:t>
            </a:r>
          </a:p>
          <a:p>
            <a:r>
              <a:rPr lang="ru-RU" dirty="0" smtClean="0"/>
              <a:t>уход за телом, </a:t>
            </a:r>
          </a:p>
          <a:p>
            <a:r>
              <a:rPr lang="ru-RU" dirty="0" smtClean="0"/>
              <a:t>гигиену одежды и обуви.</a:t>
            </a:r>
            <a:endParaRPr lang="ru-RU" dirty="0"/>
          </a:p>
        </p:txBody>
      </p:sp>
      <p:pic>
        <p:nvPicPr>
          <p:cNvPr id="4" name="Picture 16" descr="m-zh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636912"/>
            <a:ext cx="2143125" cy="2857500"/>
          </a:xfrm>
          <a:prstGeom prst="rect">
            <a:avLst/>
          </a:prstGeom>
          <a:noFill/>
        </p:spPr>
      </p:pic>
      <p:pic>
        <p:nvPicPr>
          <p:cNvPr id="6" name="Picture 6" descr="J03435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63688" y="3212976"/>
            <a:ext cx="3313112" cy="32781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112474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Режим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04864"/>
            <a:ext cx="7848872" cy="43251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правильном его соблюдении вырабатывается четкий режим организма. А это создает наилучшие условия для работы и восстановления, тем самым способствует укреплению здоровья и повышению производительности труда. Постоянное нарушение бодрствования, сна приводит к снижению работоспособности, разбитости, бессонницы и другим неприятным явлениям.</a:t>
            </a:r>
            <a:endParaRPr lang="ru-RU" dirty="0"/>
          </a:p>
        </p:txBody>
      </p:sp>
      <p:pic>
        <p:nvPicPr>
          <p:cNvPr id="2052" name="Picture 4" descr="C:\Documents and Settings\Emilia\Мои документы\Julia Vine\физ-ра\bimg257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96752"/>
            <a:ext cx="2232248" cy="1674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352928" cy="43204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подавляющего большинства учащихся имеются два пика максимальной работоспособности: между 10-12 и 16-18 часами. Именно в это время можно выполнить наибольшую работу при минимальной затрате сил. При составлении режима дня стоит соблюдать основные его положения: выполнение различных видов деятельности в строго определённое время, правильное чередование работы и отдыха, регулярное питание.</a:t>
            </a:r>
            <a:endParaRPr lang="ru-RU" dirty="0"/>
          </a:p>
        </p:txBody>
      </p:sp>
      <p:pic>
        <p:nvPicPr>
          <p:cNvPr id="1027" name="Picture 3" descr="C:\Documents and Settings\Emilia\Мои документы\Julia Vine\физ-ра\1271752754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581128"/>
            <a:ext cx="2473680" cy="2102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8229600" cy="1066800"/>
          </a:xfrm>
        </p:spPr>
        <p:txBody>
          <a:bodyPr/>
          <a:lstStyle/>
          <a:p>
            <a:r>
              <a:rPr lang="ru-RU" dirty="0" err="1" smtClean="0"/>
              <a:t>Бессоница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80920" cy="39604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Она возникает в результате нервного переутомления, длительной напряженной умственной работы, волнений, шумных игр или чтения перед сном. Чтобы обеспечить нормальный сон, </a:t>
            </a:r>
            <a:r>
              <a:rPr lang="ru-RU" dirty="0" smtClean="0"/>
              <a:t>нужно соблюдать </a:t>
            </a:r>
            <a:r>
              <a:rPr lang="ru-RU" dirty="0" smtClean="0"/>
              <a:t>простые правила: ложиться спать в одно и то же время, не есть и не пить много на ночь. Полезно в свой режим ввести прогулки перед сном. Спокойная обстановка, привычный порядок подготовки ко сну хорошо настраивают мозг на ночной отдых.</a:t>
            </a:r>
            <a:endParaRPr lang="ru-RU" dirty="0"/>
          </a:p>
        </p:txBody>
      </p:sp>
      <p:pic>
        <p:nvPicPr>
          <p:cNvPr id="3074" name="Picture 2" descr="C:\Documents and Settings\Emilia\Мои документы\Julia Vine\физ-ра\6dac5d72f85305b8fc8604d40d7feb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48680"/>
            <a:ext cx="2843808" cy="213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физических упражнений для формирования системы опоры и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7056784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Движения, потребность в которых обусловлена закономерностями роста </a:t>
            </a:r>
            <a:r>
              <a:rPr lang="ru-RU" dirty="0" err="1" smtClean="0"/>
              <a:t>организма-непременное</a:t>
            </a:r>
            <a:r>
              <a:rPr lang="ru-RU" dirty="0" smtClean="0"/>
              <a:t> условие нормального развития, укрепления здоровья, формирования правильной осанки и овладения основными двигательными навыками. Для того чтобы стать сильным, ловким, выносливым и работоспособным, необходимо регулярно заниматься физическим трудом, физкультурой и спортом.</a:t>
            </a:r>
            <a:endParaRPr lang="ru-RU" dirty="0"/>
          </a:p>
        </p:txBody>
      </p:sp>
      <p:pic>
        <p:nvPicPr>
          <p:cNvPr id="4" name="Picture 6" descr="J03468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452320" y="2348880"/>
            <a:ext cx="1512168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7056784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Мышечная работа способствует улучшению настроения, создает ощущение бодрости и в конечном итоге приводит к повышению жизнедеятельности всего организма. Человек всегда должен стремиться к развитию таких физических качеств, как сила, ловкость, быстрота, выносливость. У каждого из нас множество дел, которые требуют физических усилий, надежной закалки.</a:t>
            </a:r>
            <a:endParaRPr lang="ru-RU" dirty="0"/>
          </a:p>
        </p:txBody>
      </p:sp>
      <p:pic>
        <p:nvPicPr>
          <p:cNvPr id="4" name="Picture 1" descr="C:\Documents and Settings\Администратор\Рабочий стол\ИНФОРМАТИКА\документы\город конкурс\самостоятельные\физкультура , СОЧ\ФизкультураЖиряева Рахиля Рашитовна\Информационные ресурсы\Аэробика\01080003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4653136"/>
            <a:ext cx="3168352" cy="1836204"/>
          </a:xfrm>
          <a:prstGeom prst="rect">
            <a:avLst/>
          </a:prstGeom>
          <a:noFill/>
        </p:spPr>
      </p:pic>
      <p:pic>
        <p:nvPicPr>
          <p:cNvPr id="5" name="Picture 9" descr="J03449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08104" y="3645024"/>
            <a:ext cx="3313112" cy="25685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1192</Words>
  <Application>Microsoft Office PowerPoint</Application>
  <PresentationFormat>Экран (4:3)</PresentationFormat>
  <Paragraphs>54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Здоровый образ жизни</vt:lpstr>
      <vt:lpstr>Здоровый образ жизни – </vt:lpstr>
      <vt:lpstr>Основные элементы здорового образа жизни–</vt:lpstr>
      <vt:lpstr>Личная гигиена</vt:lpstr>
      <vt:lpstr>Режим дня</vt:lpstr>
      <vt:lpstr>Слайд 6</vt:lpstr>
      <vt:lpstr>Бессоница</vt:lpstr>
      <vt:lpstr>Значение физических упражнений для формирования системы опоры и движения</vt:lpstr>
      <vt:lpstr>Слайд 9</vt:lpstr>
      <vt:lpstr>Физические упражнения</vt:lpstr>
      <vt:lpstr>Каким должно быть питание</vt:lpstr>
      <vt:lpstr>Слайд 12</vt:lpstr>
      <vt:lpstr>Слайд 13</vt:lpstr>
      <vt:lpstr>Вода</vt:lpstr>
      <vt:lpstr>Закаливание организма</vt:lpstr>
      <vt:lpstr>Вредные привычки</vt:lpstr>
      <vt:lpstr>Курение</vt:lpstr>
      <vt:lpstr>Алкоголь</vt:lpstr>
      <vt:lpstr>Борьба с вредными привычками</vt:lpstr>
      <vt:lpstr>Поддержание  здорового  образа жизни</vt:lpstr>
      <vt:lpstr>«Добрая улыбка» </vt:lpstr>
      <vt:lpstr>Вести здоровый образ жизни достаточно легко. Главное – захотеть этого и каждый день выполнять несложные правила. Таким образом, можно улучшить свою жизнь и быть всегда в тонусе.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ЭЕ</dc:creator>
  <cp:lastModifiedBy>ЭЕ</cp:lastModifiedBy>
  <cp:revision>13</cp:revision>
  <dcterms:created xsi:type="dcterms:W3CDTF">2010-11-28T13:03:05Z</dcterms:created>
  <dcterms:modified xsi:type="dcterms:W3CDTF">2011-01-28T12:32:01Z</dcterms:modified>
</cp:coreProperties>
</file>