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878C-7413-4188-8500-049971C30D9B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0578-EF84-4992-A2E1-FDB0587877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2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878C-7413-4188-8500-049971C30D9B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0578-EF84-4992-A2E1-FDB058787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878C-7413-4188-8500-049971C30D9B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0578-EF84-4992-A2E1-FDB058787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0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878C-7413-4188-8500-049971C30D9B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0578-EF84-4992-A2E1-FDB058787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3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878C-7413-4188-8500-049971C30D9B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0578-EF84-4992-A2E1-FDB058787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5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878C-7413-4188-8500-049971C30D9B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0578-EF84-4992-A2E1-FDB058787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9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878C-7413-4188-8500-049971C30D9B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0578-EF84-4992-A2E1-FDB058787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30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878C-7413-4188-8500-049971C30D9B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0578-EF84-4992-A2E1-FDB058787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5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878C-7413-4188-8500-049971C30D9B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0578-EF84-4992-A2E1-FDB058787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8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878C-7413-4188-8500-049971C30D9B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0578-EF84-4992-A2E1-FDB058787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4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878C-7413-4188-8500-049971C30D9B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0578-EF84-4992-A2E1-FDB058787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1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A878C-7413-4188-8500-049971C30D9B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C0578-EF84-4992-A2E1-FDB0587877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2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831" y="4005330"/>
            <a:ext cx="7772400" cy="1545464"/>
          </a:xfrm>
          <a:solidFill>
            <a:schemeClr val="accent5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Городской оздоровительный лагерь </a:t>
            </a:r>
            <a:br>
              <a:rPr lang="ru-RU" sz="3600" b="1" i="1" dirty="0" smtClean="0">
                <a:solidFill>
                  <a:srgbClr val="0070C0"/>
                </a:solidFill>
              </a:rPr>
            </a:br>
            <a:r>
              <a:rPr lang="ru-RU" sz="3600" b="1" i="1" dirty="0" smtClean="0">
                <a:solidFill>
                  <a:srgbClr val="0070C0"/>
                </a:solidFill>
              </a:rPr>
              <a:t>с дневным пребыванием детей </a:t>
            </a:r>
            <a:br>
              <a:rPr lang="ru-RU" sz="3600" b="1" i="1" dirty="0" smtClean="0">
                <a:solidFill>
                  <a:srgbClr val="0070C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«Наш дом –планета Земля!»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696014"/>
            <a:ext cx="6858000" cy="56311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Тематическая смена «Культурный КОД»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8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008" y="270456"/>
            <a:ext cx="6812924" cy="1055107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4 июня </a:t>
            </a:r>
            <a:r>
              <a:rPr lang="ru-RU" b="1" i="1" dirty="0" smtClean="0">
                <a:solidFill>
                  <a:srgbClr val="FF0000"/>
                </a:solidFill>
              </a:rPr>
              <a:t>День русского языка</a:t>
            </a:r>
            <a:endParaRPr lang="en-US" b="1" i="1" dirty="0">
              <a:solidFill>
                <a:srgbClr val="FF0000"/>
              </a:solidFill>
            </a:endParaRP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969008" y="1606296"/>
            <a:ext cx="5784853" cy="555625"/>
            <a:chOff x="1248" y="2030"/>
            <a:chExt cx="3644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36" y="2072"/>
              <a:ext cx="3156" cy="2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Литературная гостиная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1969008" y="2444499"/>
            <a:ext cx="5784850" cy="709613"/>
            <a:chOff x="1248" y="2640"/>
            <a:chExt cx="3644" cy="447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736" y="2796"/>
              <a:ext cx="3156" cy="29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Гонка героев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23" y="3865268"/>
            <a:ext cx="2058473" cy="20521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44" y="3329897"/>
            <a:ext cx="4366714" cy="327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8" y="269382"/>
            <a:ext cx="4212599" cy="28083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58" y="140594"/>
            <a:ext cx="2456646" cy="32755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46" y="3416122"/>
            <a:ext cx="4102324" cy="30767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58" y="3508420"/>
            <a:ext cx="2456646" cy="315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23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008" y="270456"/>
            <a:ext cx="6812924" cy="1055107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7 июня</a:t>
            </a:r>
            <a:endParaRPr lang="en-US" b="1" i="1" dirty="0">
              <a:solidFill>
                <a:srgbClr val="FF0000"/>
              </a:solidFill>
            </a:endParaRP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969008" y="1606296"/>
            <a:ext cx="5784853" cy="555625"/>
            <a:chOff x="1248" y="2030"/>
            <a:chExt cx="3644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36" y="2072"/>
              <a:ext cx="3156" cy="2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Презентация отрядных уголков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1969008" y="2444498"/>
            <a:ext cx="5784850" cy="1077913"/>
            <a:chOff x="1248" y="2640"/>
            <a:chExt cx="3644" cy="679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736" y="2796"/>
              <a:ext cx="3156" cy="52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Фестиваль настольных игр/ Что, Где, Когда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1969008" y="3522417"/>
            <a:ext cx="5784853" cy="700003"/>
            <a:chOff x="1248" y="3230"/>
            <a:chExt cx="3644" cy="302"/>
          </a:xfrm>
        </p:grpSpPr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801" y="3272"/>
              <a:ext cx="3091" cy="19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Испытай удачу. Игра с кубиком.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2" y="4425545"/>
            <a:ext cx="2058473" cy="20521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791" y="4214848"/>
            <a:ext cx="3256067" cy="244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3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27" y="1067874"/>
            <a:ext cx="3536055" cy="47147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50" y="276360"/>
            <a:ext cx="4198512" cy="31488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70" y="3583547"/>
            <a:ext cx="4211392" cy="315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72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008" y="270456"/>
            <a:ext cx="6812924" cy="1055107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8 июня</a:t>
            </a:r>
            <a:endParaRPr lang="en-US" b="1" i="1" dirty="0">
              <a:solidFill>
                <a:srgbClr val="FF0000"/>
              </a:solidFill>
            </a:endParaRP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969008" y="1606296"/>
            <a:ext cx="5784853" cy="555625"/>
            <a:chOff x="1248" y="2030"/>
            <a:chExt cx="3644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36" y="2072"/>
              <a:ext cx="3156" cy="2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Мастер-классы от вожатых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1969008" y="2444499"/>
            <a:ext cx="5784850" cy="709613"/>
            <a:chOff x="1248" y="2640"/>
            <a:chExt cx="3644" cy="447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736" y="2796"/>
              <a:ext cx="3156" cy="29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Экскурсия в музей ЧМК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1969008" y="3282696"/>
            <a:ext cx="5784853" cy="555625"/>
            <a:chOff x="1248" y="3230"/>
            <a:chExt cx="3644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801" y="3272"/>
              <a:ext cx="3091" cy="29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КВИЗ ПЛИЗ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1" y="4214848"/>
            <a:ext cx="2058473" cy="20521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81" y="4066726"/>
            <a:ext cx="4829577" cy="234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2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689" y="293038"/>
            <a:ext cx="3788770" cy="50516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18" y="1403796"/>
            <a:ext cx="3733264" cy="497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88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008" y="270456"/>
            <a:ext cx="6812924" cy="105510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solidFill>
                  <a:srgbClr val="002060"/>
                </a:solidFill>
              </a:rPr>
              <a:t>9</a:t>
            </a:r>
            <a:r>
              <a:rPr lang="ru-RU" b="1" i="1" dirty="0" smtClean="0">
                <a:solidFill>
                  <a:srgbClr val="002060"/>
                </a:solidFill>
              </a:rPr>
              <a:t> июня </a:t>
            </a:r>
            <a:r>
              <a:rPr lang="en-US" b="1" i="1" dirty="0" smtClean="0">
                <a:solidFill>
                  <a:srgbClr val="FF0000"/>
                </a:solidFill>
              </a:rPr>
              <a:t>350 </a:t>
            </a:r>
            <a:r>
              <a:rPr lang="ru-RU" b="1" i="1" dirty="0" smtClean="0">
                <a:solidFill>
                  <a:srgbClr val="FF0000"/>
                </a:solidFill>
              </a:rPr>
              <a:t>лет со дня рождения Петра </a:t>
            </a:r>
            <a:r>
              <a:rPr lang="en-US" b="1" i="1" dirty="0" smtClean="0">
                <a:solidFill>
                  <a:srgbClr val="FF0000"/>
                </a:solidFill>
              </a:rPr>
              <a:t>I</a:t>
            </a:r>
            <a:endParaRPr lang="en-US" b="1" i="1" dirty="0">
              <a:solidFill>
                <a:srgbClr val="FF0000"/>
              </a:solidFill>
            </a:endParaRP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275008" y="1606299"/>
            <a:ext cx="6478853" cy="1266826"/>
            <a:chOff x="1248" y="2030"/>
            <a:chExt cx="3644" cy="798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36" y="2072"/>
              <a:ext cx="3156" cy="7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Мастер-классы: вокал, народные инструменты, прикладное творчество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1275008" y="2444499"/>
            <a:ext cx="6478850" cy="709613"/>
            <a:chOff x="1248" y="2640"/>
            <a:chExt cx="3644" cy="447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736" y="2796"/>
              <a:ext cx="3156" cy="29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КИП «Слабо, как Пётр…»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1191484" y="3282696"/>
            <a:ext cx="6562378" cy="555625"/>
            <a:chOff x="1248" y="3230"/>
            <a:chExt cx="3644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801" y="3272"/>
              <a:ext cx="3091" cy="29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Создание мультфильма.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694" y="4390611"/>
            <a:ext cx="2058473" cy="20521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73" y="3884325"/>
            <a:ext cx="2190185" cy="294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6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23" y="3686575"/>
            <a:ext cx="2326956" cy="31026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23" y="249007"/>
            <a:ext cx="2384892" cy="31798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684" y="257441"/>
            <a:ext cx="2378567" cy="31714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779" y="264893"/>
            <a:ext cx="2372979" cy="31639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23" y="3686575"/>
            <a:ext cx="4134118" cy="310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38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008" y="270456"/>
            <a:ext cx="6812924" cy="105510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10 июня </a:t>
            </a:r>
            <a:r>
              <a:rPr lang="ru-RU" b="1" i="1" dirty="0" smtClean="0">
                <a:solidFill>
                  <a:srgbClr val="FF0000"/>
                </a:solidFill>
              </a:rPr>
              <a:t>День России</a:t>
            </a:r>
            <a:endParaRPr lang="en-US" b="1" i="1" dirty="0">
              <a:solidFill>
                <a:srgbClr val="FF0000"/>
              </a:solidFill>
            </a:endParaRP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275008" y="1606298"/>
            <a:ext cx="6478853" cy="896938"/>
            <a:chOff x="1248" y="2030"/>
            <a:chExt cx="3644" cy="565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36" y="2072"/>
              <a:ext cx="3156" cy="5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Мастер-классы: хореография, народные инструменты, прикладное творчество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1275008" y="2444499"/>
            <a:ext cx="6478850" cy="709613"/>
            <a:chOff x="1248" y="2640"/>
            <a:chExt cx="3644" cy="447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736" y="2796"/>
              <a:ext cx="3156" cy="29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Комический футбол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1191484" y="3282696"/>
            <a:ext cx="6562378" cy="555625"/>
            <a:chOff x="1248" y="3230"/>
            <a:chExt cx="3644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801" y="3272"/>
              <a:ext cx="3091" cy="29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Концерт, посвященный «Дню России»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67" y="4229689"/>
            <a:ext cx="2058473" cy="20521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23" y="4000247"/>
            <a:ext cx="4263683" cy="266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1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" y="90152"/>
            <a:ext cx="4275786" cy="32068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7" y="90153"/>
            <a:ext cx="4275785" cy="32068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744" y="3448061"/>
            <a:ext cx="4275786" cy="340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43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89636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Неделя русского кинематографа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593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008" y="270456"/>
            <a:ext cx="6812924" cy="1055107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1 июня </a:t>
            </a:r>
            <a:r>
              <a:rPr lang="ru-RU" b="1" i="1" dirty="0" smtClean="0">
                <a:solidFill>
                  <a:srgbClr val="FF0000"/>
                </a:solidFill>
              </a:rPr>
              <a:t>День защиты детей</a:t>
            </a:r>
            <a:endParaRPr lang="en-US" b="1" i="1" dirty="0">
              <a:solidFill>
                <a:srgbClr val="FF0000"/>
              </a:solidFill>
            </a:endParaRP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969008" y="1606298"/>
            <a:ext cx="5784853" cy="896938"/>
            <a:chOff x="1248" y="2030"/>
            <a:chExt cx="3644" cy="565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36" y="2072"/>
              <a:ext cx="3156" cy="5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Игровая программа «День защиты детей» в МЦДТ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1969008" y="2444499"/>
            <a:ext cx="5784850" cy="709613"/>
            <a:chOff x="1248" y="2640"/>
            <a:chExt cx="3644" cy="447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736" y="2796"/>
              <a:ext cx="3156" cy="29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Игры на знакомство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1969008" y="3282696"/>
            <a:ext cx="5784853" cy="555625"/>
            <a:chOff x="1248" y="3230"/>
            <a:chExt cx="3644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801" y="3272"/>
              <a:ext cx="3091" cy="29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Концертная программа в ДК «ЧМК»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527" y="3912935"/>
            <a:ext cx="4430331" cy="295355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1" y="4214848"/>
            <a:ext cx="2058473" cy="205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9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67" y="387696"/>
            <a:ext cx="3886200" cy="25908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060" y="387696"/>
            <a:ext cx="3886200" cy="25908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12" y="3605816"/>
            <a:ext cx="3862455" cy="25749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060" y="3618159"/>
            <a:ext cx="3843940" cy="25626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008" y="270456"/>
            <a:ext cx="6812924" cy="1055107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2 июня</a:t>
            </a:r>
            <a:endParaRPr lang="en-US" b="1" i="1" dirty="0">
              <a:solidFill>
                <a:srgbClr val="002060"/>
              </a:solidFill>
            </a:endParaRP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969008" y="1606296"/>
            <a:ext cx="5784853" cy="555625"/>
            <a:chOff x="1248" y="2030"/>
            <a:chExt cx="3644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36" y="2072"/>
              <a:ext cx="3156" cy="2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Мастер-класс по робототехнике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1969008" y="2444499"/>
            <a:ext cx="5784850" cy="709613"/>
            <a:chOff x="1248" y="2640"/>
            <a:chExt cx="3644" cy="447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736" y="2796"/>
              <a:ext cx="3156" cy="29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Киноклуб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1969005" y="3329310"/>
            <a:ext cx="5784853" cy="555625"/>
            <a:chOff x="1248" y="3230"/>
            <a:chExt cx="3644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801" y="3272"/>
              <a:ext cx="3091" cy="29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Концерт открытия «Игра началась»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71" y="4214848"/>
            <a:ext cx="2058473" cy="20521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23" y="3912935"/>
            <a:ext cx="4353835" cy="290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4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83" y="439212"/>
            <a:ext cx="3886200" cy="25908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029" y="439212"/>
            <a:ext cx="3886200" cy="25908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84" y="3593206"/>
            <a:ext cx="3921618" cy="26144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59" y="3593206"/>
            <a:ext cx="3881370" cy="258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72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008" y="270456"/>
            <a:ext cx="6812924" cy="1055107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3 июня</a:t>
            </a:r>
            <a:endParaRPr lang="en-US" b="1" i="1" dirty="0">
              <a:solidFill>
                <a:srgbClr val="002060"/>
              </a:solidFill>
            </a:endParaRP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969008" y="1606296"/>
            <a:ext cx="5784853" cy="555625"/>
            <a:chOff x="1248" y="2030"/>
            <a:chExt cx="3644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36" y="2072"/>
              <a:ext cx="3156" cy="2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Поход в Кинотеатр «Импульс»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1969008" y="2444498"/>
            <a:ext cx="5784850" cy="1077913"/>
            <a:chOff x="1248" y="2640"/>
            <a:chExt cx="3644" cy="679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736" y="2796"/>
              <a:ext cx="3156" cy="52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 «</a:t>
              </a:r>
              <a:r>
                <a:rPr lang="ru-RU" sz="2400" dirty="0" err="1" smtClean="0">
                  <a:solidFill>
                    <a:srgbClr val="000000"/>
                  </a:solidFill>
                </a:rPr>
                <a:t>Буктрейлеры</a:t>
              </a:r>
              <a:r>
                <a:rPr lang="ru-RU" sz="2400" dirty="0" smtClean="0">
                  <a:solidFill>
                    <a:srgbClr val="000000"/>
                  </a:solidFill>
                </a:rPr>
                <a:t>» Сказки на новый лад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04" y="3881413"/>
            <a:ext cx="2058473" cy="20521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709" y="3827485"/>
            <a:ext cx="5010150" cy="287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6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8" y="1406628"/>
            <a:ext cx="4282129" cy="43269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705" y="244699"/>
            <a:ext cx="4061139" cy="3045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494" y="3849645"/>
            <a:ext cx="3960350" cy="264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06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14971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Неделя спорта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78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</TotalTime>
  <Words>179</Words>
  <Application>Microsoft Office PowerPoint</Application>
  <PresentationFormat>Экран (4:3)</PresentationFormat>
  <Paragraphs>56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Городской оздоровительный лагерь  с дневным пребыванием детей  «Наш дом –планета Земля!»</vt:lpstr>
      <vt:lpstr>Презентация PowerPoint</vt:lpstr>
      <vt:lpstr>1 июня День защиты детей</vt:lpstr>
      <vt:lpstr>Презентация PowerPoint</vt:lpstr>
      <vt:lpstr>2 июня</vt:lpstr>
      <vt:lpstr>Презентация PowerPoint</vt:lpstr>
      <vt:lpstr>3 июня</vt:lpstr>
      <vt:lpstr>Презентация PowerPoint</vt:lpstr>
      <vt:lpstr>Неделя спорта</vt:lpstr>
      <vt:lpstr>4 июня День русского языка</vt:lpstr>
      <vt:lpstr>Презентация PowerPoint</vt:lpstr>
      <vt:lpstr>7 июня</vt:lpstr>
      <vt:lpstr>Презентация PowerPoint</vt:lpstr>
      <vt:lpstr>8 июня</vt:lpstr>
      <vt:lpstr>Презентация PowerPoint</vt:lpstr>
      <vt:lpstr>9 июня 350 лет со дня рождения Петра I</vt:lpstr>
      <vt:lpstr>Презентация PowerPoint</vt:lpstr>
      <vt:lpstr>10 июня День России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Учетная запись Майкрософт</cp:lastModifiedBy>
  <cp:revision>24</cp:revision>
  <dcterms:created xsi:type="dcterms:W3CDTF">2020-01-15T13:54:02Z</dcterms:created>
  <dcterms:modified xsi:type="dcterms:W3CDTF">2022-06-10T10:12:21Z</dcterms:modified>
</cp:coreProperties>
</file>